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1196" r:id="rId3"/>
    <p:sldId id="1241" r:id="rId4"/>
    <p:sldId id="1242" r:id="rId5"/>
    <p:sldId id="1243" r:id="rId6"/>
    <p:sldId id="1251" r:id="rId7"/>
    <p:sldId id="1286" r:id="rId8"/>
    <p:sldId id="1291" r:id="rId9"/>
    <p:sldId id="1290" r:id="rId10"/>
    <p:sldId id="1285" r:id="rId11"/>
    <p:sldId id="1244" r:id="rId12"/>
    <p:sldId id="1245" r:id="rId13"/>
    <p:sldId id="1246" r:id="rId14"/>
    <p:sldId id="1247" r:id="rId15"/>
    <p:sldId id="1298" r:id="rId16"/>
    <p:sldId id="1299" r:id="rId17"/>
    <p:sldId id="1300" r:id="rId18"/>
    <p:sldId id="1248" r:id="rId19"/>
    <p:sldId id="1213" r:id="rId20"/>
    <p:sldId id="1252" r:id="rId21"/>
    <p:sldId id="1283" r:id="rId22"/>
    <p:sldId id="1233" r:id="rId23"/>
    <p:sldId id="1255" r:id="rId24"/>
    <p:sldId id="1236" r:id="rId25"/>
    <p:sldId id="1257" r:id="rId26"/>
    <p:sldId id="1234" r:id="rId27"/>
    <p:sldId id="1279" r:id="rId28"/>
    <p:sldId id="1301" r:id="rId29"/>
    <p:sldId id="1287" r:id="rId30"/>
    <p:sldId id="1295" r:id="rId31"/>
    <p:sldId id="1302" r:id="rId32"/>
    <p:sldId id="1275" r:id="rId33"/>
    <p:sldId id="1276" r:id="rId34"/>
    <p:sldId id="1303" r:id="rId35"/>
    <p:sldId id="1297" r:id="rId36"/>
    <p:sldId id="1304" r:id="rId37"/>
    <p:sldId id="1278" r:id="rId38"/>
    <p:sldId id="1280" r:id="rId39"/>
    <p:sldId id="1218" r:id="rId40"/>
    <p:sldId id="382" r:id="rId41"/>
    <p:sldId id="1271" r:id="rId42"/>
    <p:sldId id="385" r:id="rId43"/>
    <p:sldId id="1277" r:id="rId44"/>
    <p:sldId id="1281" r:id="rId45"/>
    <p:sldId id="1273"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87" d="100"/>
          <a:sy n="87" d="100"/>
        </p:scale>
        <p:origin x="230" y="62"/>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2022/9/12</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hyperlink" Target="https://u-tokyo-ac-jp.zoom.us/"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utelecon.webex.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hyperlink" Target="https://sli.d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クラウドサービス全体像</a:t>
            </a:r>
            <a:br>
              <a:rPr lang="en-US" altLang="ja-JP" dirty="0"/>
            </a:br>
            <a:r>
              <a:rPr lang="ja-JP" altLang="en-US" dirty="0"/>
              <a:t>（</a:t>
            </a:r>
            <a:r>
              <a:rPr lang="en-US" altLang="ja-JP" dirty="0"/>
              <a:t>Microsoft, Google, </a:t>
            </a:r>
            <a:r>
              <a:rPr lang="ja-JP" altLang="en-US"/>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2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6364</TotalTime>
  <Words>3172</Words>
  <Application>Microsoft Office PowerPoint</Application>
  <PresentationFormat>画面に合わせる (4:3)</PresentationFormat>
  <Paragraphs>524</Paragraphs>
  <Slides>45</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Meiryo UI</vt:lpstr>
      <vt:lpstr>Calibri</vt:lpstr>
      <vt:lpstr>Cambria</vt:lpstr>
      <vt:lpstr>Wingdings</vt:lpstr>
      <vt:lpstr>雪藤</vt:lpstr>
      <vt:lpstr>クラウドサービス全体像 （Microsoft, Google, など）</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539</cp:revision>
  <dcterms:created xsi:type="dcterms:W3CDTF">2020-09-08T15:01:11Z</dcterms:created>
  <dcterms:modified xsi:type="dcterms:W3CDTF">2022-09-12T08:55:47Z</dcterms:modified>
</cp:coreProperties>
</file>